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af2f2a05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af2f2a05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af2f2a05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af2f2a05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af2f2a05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af2f2a05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af2f2a05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af2f2a05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af2f2a05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af2f2a05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af2f2a05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af2f2a05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af2f2a05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af2f2a05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af2f2a05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faf2f2a05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2248300"/>
            <a:ext cx="5783400" cy="1457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Перевод на надзорной инспекции в компании-производителе экзопротезов молочных желез (ЭПМЖ)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Подготовка (разделы глоссария)</a:t>
            </a:r>
            <a:endParaRPr b="1"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/>
              <a:t>общая информация о РЭЗ СП;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/>
              <a:t>анатомия области груди;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/>
              <a:t>производство силиконовых экзопротезов;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/>
              <a:t>медицинскую терминологию — лексику, связанную с мастэктомией и лечением недоразвития молочных желез;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400"/>
              <a:t>перечень требуемых документов и их разделов </a:t>
            </a:r>
            <a:endParaRPr sz="14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200" y="2746000"/>
            <a:ext cx="3338900" cy="222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676" y="543725"/>
            <a:ext cx="5516650" cy="405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Medical English</a:t>
            </a:r>
            <a:endParaRPr b="1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под</a:t>
            </a:r>
            <a:r>
              <a:rPr lang="ru"/>
              <a:t>лопаточный, </a:t>
            </a:r>
            <a:r>
              <a:rPr b="1" lang="ru"/>
              <a:t>под</a:t>
            </a:r>
            <a:r>
              <a:rPr lang="ru"/>
              <a:t>ключичный;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пред</a:t>
            </a:r>
            <a:r>
              <a:rPr lang="ru"/>
              <a:t>грудинный;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меж</a:t>
            </a:r>
            <a:r>
              <a:rPr lang="ru"/>
              <a:t>рёберный, </a:t>
            </a:r>
            <a:r>
              <a:rPr b="1" lang="ru"/>
              <a:t>меж</a:t>
            </a:r>
            <a:r>
              <a:rPr lang="ru"/>
              <a:t>грудная складка;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внутри</a:t>
            </a:r>
            <a:r>
              <a:rPr lang="ru"/>
              <a:t>дольковые протоки;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маст</a:t>
            </a:r>
            <a:r>
              <a:rPr b="1" lang="ru"/>
              <a:t>ит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ЭПМЖ</a:t>
            </a:r>
            <a:endParaRPr b="1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87900" y="1319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виды (симметричные, секторальные, сердцевидные, с оттененной сосковой частью);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исполнение (правое и левое);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типоразмеры (легкие, со стандартным / увеличенным наполнением);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упаковка (несессер и ложемент);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полноты (уменьшенная, нормальная, увеличенная)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475" y="3393425"/>
            <a:ext cx="6581202" cy="15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Работа в цехах</a:t>
            </a:r>
            <a:endParaRPr b="1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технология производства (формование, отжиг, утилизация бракованной продукции);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свойства изделия (формоустойчивость, относительное удлинение при разрыве пленки, безотказность, стойкость к внешним воздействиям, посторонние включения)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КИП (гигрометр)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75" y="2966575"/>
            <a:ext cx="2929323" cy="20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Документация</a:t>
            </a:r>
            <a:endParaRPr b="1"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технические условия;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методические указания;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ГОСТы;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стандарты ISO;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СаНПиНы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326" y="1899475"/>
            <a:ext cx="3905900" cy="25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ГОСТ Р 53228-2008 — Весы неавтоматического действия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ГОСТ ISO 2137-2013 — Нефтепродукты/ смазки пластичные и петролатум. Определение пенетрации конусом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СанПиН 2.1.7.2790-10 — Санитарно-эпидемиологические требования к обращению с медицинскими отходами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МУ 25.001 —  Устойчивость изделий медицинской техники к воздействию агрессивных биологических жидкостей. Методы испытаний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