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6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13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8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8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4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1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5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5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3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3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30AB-677C-4BD2-8B1D-982F39A38B8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0E0C-5024-4F6A-868B-AFA23E4E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6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ТЕРМИНАМИ В МЕДИЦИНСКОМ ПЕРЕВОДЕ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Белла Елена, ПЕРЕВОДЧИК-ФРИЛАНСЕР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Успех – это математическая сумма ваших </a:t>
            </a:r>
            <a:r>
              <a:rPr lang="ru-RU" sz="3000" dirty="0" smtClean="0"/>
              <a:t>усилий</a:t>
            </a:r>
            <a:endParaRPr lang="ru-RU" sz="3000" dirty="0"/>
          </a:p>
        </p:txBody>
      </p:sp>
      <p:pic>
        <p:nvPicPr>
          <p:cNvPr id="1026" name="Picture 2" descr="ÐÐ°ÑÑÐ¸Ð½ÐºÐ¸ Ð¿Ð¾ Ð·Ð°Ð¿ÑÐ¾ÑÑ ÐºÐ°ÑÑÐ¸Ð½ÐºÐ¸ ÑÐ¸ÑÐ°ÑÑÐ¸Ð¹ ÑÐµÐ»Ð¾Ð²ÐµÐ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49260"/>
            <a:ext cx="4878387" cy="27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Ð¾Ð±ÑÑÐ°ÑÑÐ¸ÐµÑÑ ÑÑÑÐ´ÐµÐ½ÑÑ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06" y="2623344"/>
            <a:ext cx="4699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98" y="617476"/>
            <a:ext cx="9906001" cy="1222475"/>
          </a:xfrm>
        </p:spPr>
        <p:txBody>
          <a:bodyPr>
            <a:normAutofit/>
          </a:bodyPr>
          <a:lstStyle/>
          <a:p>
            <a:r>
              <a:rPr lang="ru-RU" sz="3000" dirty="0"/>
              <a:t>Этапы работы над медицинским переводом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31394" y="1925606"/>
            <a:ext cx="9904505" cy="313704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Предварительная подготовка: поиск и чтение статей по теме перевода.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Работа с терминами.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Работа с непонятными оборотами и фразами.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Обязательная вычитка готового предложения, абзаца, всего текста в целом.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77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56" y="609601"/>
            <a:ext cx="9905955" cy="104077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1410" y="713678"/>
            <a:ext cx="9904459" cy="5631365"/>
          </a:xfrm>
        </p:spPr>
        <p:txBody>
          <a:bodyPr>
            <a:normAutofit/>
          </a:bodyPr>
          <a:lstStyle/>
          <a:p>
            <a:r>
              <a:rPr lang="en-US" i="1" dirty="0"/>
              <a:t>Retinopathy of prematurity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1. синдром </a:t>
            </a:r>
            <a:r>
              <a:rPr lang="ru-RU" dirty="0" smtClean="0"/>
              <a:t>Терри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ретролентальная</a:t>
            </a:r>
            <a:r>
              <a:rPr lang="ru-RU" dirty="0"/>
              <a:t> </a:t>
            </a:r>
            <a:r>
              <a:rPr lang="ru-RU" dirty="0" err="1"/>
              <a:t>фиброплазия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ретинопатия</a:t>
            </a:r>
            <a:r>
              <a:rPr lang="ru-RU" dirty="0"/>
              <a:t> недоношенных</a:t>
            </a:r>
            <a:endParaRPr lang="ru-RU" i="1" dirty="0" smtClean="0"/>
          </a:p>
          <a:p>
            <a:r>
              <a:rPr lang="en-US" i="1" dirty="0" smtClean="0"/>
              <a:t>indirect ophthalmoscopy</a:t>
            </a:r>
            <a:r>
              <a:rPr lang="ru-RU" i="1" dirty="0" smtClean="0"/>
              <a:t> – </a:t>
            </a:r>
            <a:r>
              <a:rPr lang="ru-RU" dirty="0" smtClean="0"/>
              <a:t>«непрямая </a:t>
            </a:r>
            <a:r>
              <a:rPr lang="ru-RU" dirty="0"/>
              <a:t>офтальмоскопия» </a:t>
            </a:r>
            <a:r>
              <a:rPr lang="ru-RU" dirty="0" smtClean="0"/>
              <a:t>= </a:t>
            </a:r>
            <a:r>
              <a:rPr lang="ru-RU" dirty="0"/>
              <a:t>«обратная офтальмоскопия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Ретролентальная</a:t>
            </a:r>
            <a:r>
              <a:rPr lang="ru-RU" dirty="0" smtClean="0"/>
              <a:t> </a:t>
            </a:r>
            <a:r>
              <a:rPr lang="ru-RU" dirty="0" err="1"/>
              <a:t>фиброплазия</a:t>
            </a:r>
            <a:r>
              <a:rPr lang="ru-RU" dirty="0"/>
              <a:t> (ROP) является важной причиной детской слепоты во многих странах со средним уровнем дохода и является ведущей предотвратимой и лечимой причиной детской слепоты в Соединенных Штатах</a:t>
            </a:r>
            <a:r>
              <a:rPr lang="ru-RU" dirty="0" smtClean="0"/>
              <a:t>. </a:t>
            </a:r>
            <a:r>
              <a:rPr lang="ru-RU" dirty="0"/>
              <a:t>(источник: “</a:t>
            </a:r>
            <a:r>
              <a:rPr lang="en-US" dirty="0"/>
              <a:t>preventable and treatable</a:t>
            </a:r>
            <a:r>
              <a:rPr lang="ru-RU" dirty="0" smtClean="0"/>
              <a:t>”)</a:t>
            </a:r>
          </a:p>
          <a:p>
            <a:r>
              <a:rPr lang="ru-RU" dirty="0" err="1" smtClean="0"/>
              <a:t>Ретинопатия</a:t>
            </a:r>
            <a:r>
              <a:rPr lang="ru-RU" dirty="0" smtClean="0"/>
              <a:t> </a:t>
            </a:r>
            <a:r>
              <a:rPr lang="ru-RU" dirty="0"/>
              <a:t>недоношенных (РН) является важной причиной детской слепоты во многих странах со средним уровнем дохода и является ведущей предупреждаемой и поддающейся лечению причиной детской слепоты в Соединенных Штатах</a:t>
            </a:r>
            <a:r>
              <a:rPr lang="ru-RU" dirty="0" smtClean="0"/>
              <a:t>.</a:t>
            </a:r>
          </a:p>
          <a:p>
            <a:r>
              <a:rPr lang="en-US" i="1" dirty="0"/>
              <a:t>burden of childhood blindness</a:t>
            </a:r>
            <a:r>
              <a:rPr lang="en-US" dirty="0"/>
              <a:t> </a:t>
            </a:r>
            <a:r>
              <a:rPr lang="ru-RU" dirty="0" smtClean="0"/>
              <a:t>– </a:t>
            </a:r>
            <a:r>
              <a:rPr lang="ru-RU" dirty="0"/>
              <a:t>«бремя детской слепоты»</a:t>
            </a:r>
          </a:p>
        </p:txBody>
      </p:sp>
    </p:spTree>
    <p:extLst>
      <p:ext uri="{BB962C8B-B14F-4D97-AF65-F5344CB8AC3E}">
        <p14:creationId xmlns:p14="http://schemas.microsoft.com/office/powerpoint/2010/main" val="30756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Обороты, употребляемые в научном стиле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Неверно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из-за</a:t>
            </a:r>
          </a:p>
          <a:p>
            <a:r>
              <a:rPr lang="ru-RU" dirty="0"/>
              <a:t>мнение (специалиста</a:t>
            </a:r>
            <a:r>
              <a:rPr lang="ru-RU" dirty="0" smtClean="0"/>
              <a:t>)</a:t>
            </a:r>
          </a:p>
          <a:p>
            <a:r>
              <a:rPr lang="ru-RU" dirty="0"/>
              <a:t>глазной, </a:t>
            </a:r>
            <a:r>
              <a:rPr lang="ru-RU" dirty="0" smtClean="0"/>
              <a:t>сердечный</a:t>
            </a:r>
          </a:p>
          <a:p>
            <a:r>
              <a:rPr lang="ru-RU" dirty="0"/>
              <a:t>потому </a:t>
            </a:r>
            <a:r>
              <a:rPr lang="ru-RU" dirty="0" smtClean="0"/>
              <a:t>что</a:t>
            </a:r>
          </a:p>
          <a:p>
            <a:r>
              <a:rPr lang="ru-RU" dirty="0"/>
              <a:t>этап (заболевания)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3073397"/>
            <a:ext cx="5581185" cy="271780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вследствие</a:t>
            </a:r>
          </a:p>
          <a:p>
            <a:r>
              <a:rPr lang="ru-RU" dirty="0" smtClean="0"/>
              <a:t>заключение</a:t>
            </a:r>
          </a:p>
          <a:p>
            <a:r>
              <a:rPr lang="ru-RU" dirty="0"/>
              <a:t>офтальмологический, </a:t>
            </a:r>
            <a:r>
              <a:rPr lang="ru-RU" dirty="0" smtClean="0"/>
              <a:t>кардиологический</a:t>
            </a:r>
          </a:p>
          <a:p>
            <a:r>
              <a:rPr lang="ru-RU" dirty="0" smtClean="0"/>
              <a:t>поскольку</a:t>
            </a:r>
          </a:p>
          <a:p>
            <a:r>
              <a:rPr lang="ru-RU" dirty="0"/>
              <a:t>стадия (заболевания)</a:t>
            </a:r>
          </a:p>
        </p:txBody>
      </p:sp>
    </p:spTree>
    <p:extLst>
      <p:ext uri="{BB962C8B-B14F-4D97-AF65-F5344CB8AC3E}">
        <p14:creationId xmlns:p14="http://schemas.microsoft.com/office/powerpoint/2010/main" val="9372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“Extreme prematurity of fetus”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9" y="1756410"/>
            <a:ext cx="10024946" cy="36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8" y="1761893"/>
            <a:ext cx="10392936" cy="32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1410" y="1516285"/>
            <a:ext cx="9904459" cy="4274914"/>
          </a:xfrm>
        </p:spPr>
        <p:txBody>
          <a:bodyPr>
            <a:normAutofit/>
          </a:bodyPr>
          <a:lstStyle/>
          <a:p>
            <a:r>
              <a:rPr lang="ru-RU" sz="2400" dirty="0" err="1"/>
              <a:t>residual</a:t>
            </a:r>
            <a:r>
              <a:rPr lang="ru-RU" sz="2400" dirty="0"/>
              <a:t> </a:t>
            </a:r>
            <a:r>
              <a:rPr lang="ru-RU" sz="2400" dirty="0" err="1" smtClean="0"/>
              <a:t>calcification</a:t>
            </a:r>
            <a:r>
              <a:rPr lang="ru-RU" sz="2400" dirty="0" smtClean="0"/>
              <a:t> - </a:t>
            </a:r>
            <a:r>
              <a:rPr lang="ru-RU" sz="2400" dirty="0"/>
              <a:t>«остаточный </a:t>
            </a:r>
            <a:r>
              <a:rPr lang="ru-RU" sz="2400" dirty="0" err="1" smtClean="0"/>
              <a:t>кальциноз</a:t>
            </a:r>
            <a:r>
              <a:rPr lang="ru-RU" sz="2400" dirty="0" smtClean="0"/>
              <a:t>», </a:t>
            </a:r>
            <a:r>
              <a:rPr lang="ru-RU" sz="2400" dirty="0"/>
              <a:t>«остаточная </a:t>
            </a:r>
            <a:r>
              <a:rPr lang="ru-RU" sz="2400" dirty="0" err="1"/>
              <a:t>кальцификация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379 </a:t>
            </a:r>
            <a:r>
              <a:rPr lang="en-US" sz="2400" dirty="0"/>
              <a:t>cases</a:t>
            </a:r>
            <a:r>
              <a:rPr lang="ru-RU" sz="2400" dirty="0"/>
              <a:t> </a:t>
            </a:r>
            <a:r>
              <a:rPr lang="ru-RU" sz="2400" dirty="0" err="1"/>
              <a:t>were</a:t>
            </a:r>
            <a:r>
              <a:rPr lang="ru-RU" sz="2400" dirty="0"/>
              <a:t> </a:t>
            </a:r>
            <a:r>
              <a:rPr lang="ru-RU" sz="2400" dirty="0" err="1"/>
              <a:t>not</a:t>
            </a:r>
            <a:r>
              <a:rPr lang="ru-RU" sz="2400" dirty="0"/>
              <a:t> </a:t>
            </a:r>
            <a:r>
              <a:rPr lang="ru-RU" sz="2400" dirty="0" err="1" smtClean="0"/>
              <a:t>approached</a:t>
            </a:r>
            <a:r>
              <a:rPr lang="ru-RU" sz="2400" dirty="0" smtClean="0"/>
              <a:t> - </a:t>
            </a:r>
            <a:r>
              <a:rPr lang="ru-RU" sz="2400" dirty="0"/>
              <a:t>«в 379 случаях пациенткам участие не предлагалось»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17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292</TotalTime>
  <Words>124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Контур</vt:lpstr>
      <vt:lpstr>РАБОТА С ТЕРМИНАМИ В МЕДИЦИНСКОМ ПЕРЕВОДЕ</vt:lpstr>
      <vt:lpstr>Успех – это математическая сумма ваших усилий</vt:lpstr>
      <vt:lpstr>Этапы работы над медицинским переводом</vt:lpstr>
      <vt:lpstr>Презентация PowerPoint</vt:lpstr>
      <vt:lpstr>Обороты, употребляемые в научном стиле</vt:lpstr>
      <vt:lpstr>“Extreme prematurity of fetus”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медицинской тематики без медицинского образования</dc:title>
  <dc:creator>Пользователь</dc:creator>
  <cp:lastModifiedBy>Пользователь</cp:lastModifiedBy>
  <cp:revision>22</cp:revision>
  <dcterms:created xsi:type="dcterms:W3CDTF">2018-09-30T20:00:02Z</dcterms:created>
  <dcterms:modified xsi:type="dcterms:W3CDTF">2022-11-07T12:58:57Z</dcterms:modified>
</cp:coreProperties>
</file>