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севолод Ошкин" initials="ВО" lastIdx="1" clrIdx="0">
    <p:extLst>
      <p:ext uri="{19B8F6BF-5375-455C-9EA6-DF929625EA0E}">
        <p15:presenceInfo xmlns:p15="http://schemas.microsoft.com/office/powerpoint/2012/main" userId="9fe390e7dabeb6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66A1C-F91A-4047-8D44-85305105450F}" v="196" dt="2022-10-07T08:52:16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68E-006C-4F55-BC8F-E8EAC6C757A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62BB-C1D0-474A-B7BA-E2AF550DE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39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68E-006C-4F55-BC8F-E8EAC6C757A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62BB-C1D0-474A-B7BA-E2AF550DE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68E-006C-4F55-BC8F-E8EAC6C757A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62BB-C1D0-474A-B7BA-E2AF550DE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0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68E-006C-4F55-BC8F-E8EAC6C757A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62BB-C1D0-474A-B7BA-E2AF550DE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69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68E-006C-4F55-BC8F-E8EAC6C757A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62BB-C1D0-474A-B7BA-E2AF550DE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4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68E-006C-4F55-BC8F-E8EAC6C757A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62BB-C1D0-474A-B7BA-E2AF550DE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6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68E-006C-4F55-BC8F-E8EAC6C757A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62BB-C1D0-474A-B7BA-E2AF550DE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1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68E-006C-4F55-BC8F-E8EAC6C757A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62BB-C1D0-474A-B7BA-E2AF550DE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9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68E-006C-4F55-BC8F-E8EAC6C757A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62BB-C1D0-474A-B7BA-E2AF550DE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1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68E-006C-4F55-BC8F-E8EAC6C757A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62BB-C1D0-474A-B7BA-E2AF550DE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6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168E-006C-4F55-BC8F-E8EAC6C757A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62BB-C1D0-474A-B7BA-E2AF550DE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9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5168E-006C-4F55-BC8F-E8EAC6C757A9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562BB-C1D0-474A-B7BA-E2AF550DED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7363" y="2105561"/>
            <a:ext cx="1100743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Arial"/>
                <a:cs typeface="Arial"/>
              </a:rPr>
              <a:t>Nutritiology</a:t>
            </a:r>
            <a:r>
              <a:rPr lang="en-US" sz="4000" dirty="0">
                <a:solidFill>
                  <a:srgbClr val="FFFF00"/>
                </a:solidFill>
                <a:latin typeface="Arial"/>
                <a:cs typeface="Arial"/>
              </a:rPr>
              <a:t> in today's world: benefit or harm. How does</a:t>
            </a:r>
            <a:r>
              <a:rPr lang="ru-RU" sz="4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Arial"/>
                <a:cs typeface="Arial"/>
              </a:rPr>
              <a:t>immunology affect our daily lives</a:t>
            </a:r>
            <a:r>
              <a:rPr lang="ru-RU" sz="4000" dirty="0">
                <a:solidFill>
                  <a:srgbClr val="FFFF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6553" y="5516425"/>
            <a:ext cx="732905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Arial"/>
                <a:cs typeface="Arial"/>
              </a:rPr>
              <a:t>Vsevolod </a:t>
            </a:r>
            <a:r>
              <a:rPr lang="en-US" sz="4000" b="1" dirty="0" err="1">
                <a:solidFill>
                  <a:srgbClr val="FFFF00"/>
                </a:solidFill>
                <a:latin typeface="Arial"/>
                <a:cs typeface="Arial"/>
              </a:rPr>
              <a:t>Oshkin</a:t>
            </a:r>
            <a:r>
              <a:rPr lang="en-US" sz="4000" b="1" dirty="0">
                <a:solidFill>
                  <a:srgbClr val="FFFF00"/>
                </a:solidFill>
                <a:latin typeface="Arial"/>
                <a:cs typeface="Arial"/>
              </a:rPr>
              <a:t> </a:t>
            </a:r>
            <a:endParaRPr lang="ru-RU" sz="40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90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55819" y="2602560"/>
            <a:ext cx="867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8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8509" y="2078182"/>
            <a:ext cx="759229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Times New Roman"/>
                <a:cs typeface="Times New Roman"/>
              </a:rPr>
              <a:t>What is the problem that we all face today</a:t>
            </a:r>
            <a:r>
              <a:rPr lang="ru-RU" sz="6000" dirty="0">
                <a:solidFill>
                  <a:srgbClr val="FFFF00"/>
                </a:solidFill>
                <a:latin typeface="Times New Roman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995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589094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lot of fake medical information in our digital space</a:t>
            </a:r>
            <a:endParaRPr lang="ru-RU" sz="48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270" y="2258564"/>
            <a:ext cx="6255460" cy="41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7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1785" y="296284"/>
            <a:ext cx="9864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CASE FROM MY MEDICAL PRACTICE</a:t>
            </a:r>
            <a:endParaRPr lang="ru-RU" sz="6000" b="1" u="sng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433" y="2509650"/>
            <a:ext cx="11982808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A story about a fake medical doctor without medical education who could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prescribe a correction of blood test results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FOR CHILDREN (OMG!)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.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Her age was 20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y.o.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She was a 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nutritiologist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. But in reality she was an obscurantist.</a:t>
            </a:r>
            <a:endParaRPr lang="ru-RU" sz="4000" b="1" dirty="0">
              <a:solidFill>
                <a:schemeClr val="bg1">
                  <a:lumMod val="9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823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75709" y="2630268"/>
            <a:ext cx="867294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u="sng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WHAT SHOULD WE DO</a:t>
            </a:r>
            <a:r>
              <a:rPr lang="ru-RU" sz="3600" b="1" u="sng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405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4183" y="2228671"/>
            <a:ext cx="10948336" cy="12071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u="sng" dirty="0">
                <a:solidFill>
                  <a:srgbClr val="FFFF00"/>
                </a:solidFill>
                <a:latin typeface="Times New Roman"/>
                <a:cs typeface="Times New Roman"/>
              </a:rPr>
              <a:t>A solution of the problem is to follow knowledgeable medical influencers.</a:t>
            </a:r>
            <a:endParaRPr lang="ru-RU" sz="3600" b="1" u="sng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17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42510" y="794541"/>
            <a:ext cx="867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THEY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010" y="1856508"/>
            <a:ext cx="2857500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520" y="1856508"/>
            <a:ext cx="5905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7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0364" y="718341"/>
            <a:ext cx="867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THEY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7927" y="1690255"/>
            <a:ext cx="11208328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4400" b="1" dirty="0">
                <a:solidFill>
                  <a:srgbClr val="FFFF00"/>
                </a:solidFill>
                <a:latin typeface="Times New Roman"/>
                <a:cs typeface="Times New Roman"/>
              </a:rPr>
              <a:t>1. Maria </a:t>
            </a:r>
            <a:r>
              <a:rPr lang="en-US" sz="4400" b="1" dirty="0" err="1">
                <a:solidFill>
                  <a:srgbClr val="FFFF00"/>
                </a:solidFill>
                <a:latin typeface="Times New Roman"/>
                <a:cs typeface="Times New Roman"/>
              </a:rPr>
              <a:t>Kardakova</a:t>
            </a:r>
            <a:r>
              <a:rPr lang="en-US" sz="4400" b="1" dirty="0">
                <a:solidFill>
                  <a:srgbClr val="FFFF00"/>
                </a:solidFill>
                <a:latin typeface="Times New Roman"/>
                <a:cs typeface="Times New Roman"/>
              </a:rPr>
              <a:t> is a </a:t>
            </a:r>
            <a:r>
              <a:rPr lang="en-US" sz="4400" b="1" dirty="0" err="1">
                <a:solidFill>
                  <a:srgbClr val="FFFF00"/>
                </a:solidFill>
                <a:latin typeface="Times New Roman"/>
                <a:cs typeface="Times New Roman"/>
              </a:rPr>
              <a:t>nutritiologist</a:t>
            </a:r>
            <a:r>
              <a:rPr lang="en-US" sz="4400" b="1" dirty="0">
                <a:solidFill>
                  <a:srgbClr val="FFFF00"/>
                </a:solidFill>
                <a:latin typeface="Times New Roman"/>
                <a:cs typeface="Times New Roman"/>
              </a:rPr>
              <a:t> and a public health specialist in the United Kingdom. She studies the effects of different foods on the human gut microflora.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FFFF00"/>
                </a:solidFill>
                <a:latin typeface="Times New Roman"/>
                <a:cs typeface="Times New Roman"/>
              </a:rPr>
              <a:t>2. Daria </a:t>
            </a:r>
            <a:r>
              <a:rPr lang="en-US" sz="4400" b="1" dirty="0" err="1">
                <a:solidFill>
                  <a:srgbClr val="FFFF00"/>
                </a:solidFill>
                <a:latin typeface="Times New Roman"/>
                <a:cs typeface="Times New Roman"/>
              </a:rPr>
              <a:t>Kartasheva</a:t>
            </a:r>
            <a:r>
              <a:rPr lang="en-US" sz="4400" b="1" dirty="0">
                <a:solidFill>
                  <a:srgbClr val="FFFF00"/>
                </a:solidFill>
                <a:latin typeface="Times New Roman"/>
                <a:cs typeface="Times New Roman"/>
              </a:rPr>
              <a:t>–Eberz is an immunologist living in France.</a:t>
            </a:r>
            <a:endParaRPr lang="ru-RU" sz="4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9579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6510" y="2145360"/>
            <a:ext cx="909856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Write me in direct messages after this presentation. I will send you links to their profiles and other social media.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9544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171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Всеволод Ошкин</dc:creator>
  <cp:lastModifiedBy>Всеволод Ошкин</cp:lastModifiedBy>
  <cp:revision>53</cp:revision>
  <dcterms:created xsi:type="dcterms:W3CDTF">2022-08-15T08:15:38Z</dcterms:created>
  <dcterms:modified xsi:type="dcterms:W3CDTF">2022-10-07T08:52:30Z</dcterms:modified>
</cp:coreProperties>
</file>