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5" r:id="rId5"/>
    <p:sldId id="266" r:id="rId6"/>
    <p:sldId id="257" r:id="rId7"/>
    <p:sldId id="262" r:id="rId8"/>
    <p:sldId id="267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2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0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7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2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0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7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4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5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3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1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284C-2FA4-459F-AF20-F21DC882FCE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B036-33C4-4B4F-9889-71F41575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53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Factors for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cancer associated thrombosis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56384"/>
            <a:ext cx="9144000" cy="10734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Selima Uzueva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Hematologist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3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clotting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3861" y="1942856"/>
            <a:ext cx="4741985" cy="4351338"/>
          </a:xfrm>
        </p:spPr>
        <p:txBody>
          <a:bodyPr/>
          <a:lstStyle/>
          <a:p>
            <a:r>
              <a:rPr lang="en-US" dirty="0" smtClean="0"/>
              <a:t>Injury to blood vessels triggers activation of blood clotting</a:t>
            </a:r>
          </a:p>
          <a:p>
            <a:r>
              <a:rPr lang="en-US" dirty="0" smtClean="0"/>
              <a:t>Highly regulated process</a:t>
            </a:r>
          </a:p>
          <a:p>
            <a:r>
              <a:rPr lang="en-US" dirty="0" smtClean="0"/>
              <a:t>Blood clotting is switched off once the injured vessels has healed and bleeding has stopped</a:t>
            </a:r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7" y="1690688"/>
            <a:ext cx="5178903" cy="363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7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factors for cancer-associated thrombosis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Tumor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risk of a blood clot is greater in the first few months after a cancer diagnosis, the time when treatment generally occurs.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cancers pose a greater risk for blood clots, including cancers involving the pancreas, stomach, brain, lungs, uterus, ovaries, and kidneys, as well as blood cancers, such as lymphoma and myeloma.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higher your cancer stage, the greater your risk for a blood clot.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8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factors for cancer-associated thrombosis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Treatment factors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administration of chemotherapy and/or hormone therapy,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transfusion, surgical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interventions,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presence of an indwelling central venous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catheter.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specific type of cancer treatment you receive can increase your risk for blood clots.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Treatments involving hospitalization, surgery, chemotherapy, treatment with hormones, and catheters (small tubes placed in veins to administer various treatments) can increase your risk for blood clots.</a:t>
            </a:r>
          </a:p>
          <a:p>
            <a:pPr marL="0" indent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3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factors for cancer-associated thrombosis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factors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previous VTE, family history of VTE, obesity, smoker.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blood clot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 history of blood clots or inherited clotting disorder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Hospitalization for illness or major surgery, particularly of the pelvis, abdomen, hip, or knee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Broken bone or severe muscle injury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Serious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medical conditions, such as heart and lung diseases, or diabetes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 too long, such as traveling for more than 4 hours, especially with legs crossed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causes of immobility, such as extended bedrest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Overweight and obesity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Smoking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Thrombosis is a leading cause of illness and death among people with cancer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VTE is a common complication among patients with cancer, who account for approximately 20% of all VTE cases.</a:t>
            </a:r>
          </a:p>
          <a:p>
            <a:pPr marL="0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Patients with cancer and VTE are at a markedly increased risk of recurrent VTE and early death.</a:t>
            </a:r>
          </a:p>
          <a:p>
            <a:pPr marL="0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occurrence of VTE in patients with cancer may interfere with planned chemotherapy regimens, worsen patient quality of life, use scarce health care resources, and increase the risk of mortality.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9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 to reduce risk thrombosis in cancer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Raising awareness among healthcare professionals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Raising awareness among patients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9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assessment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Khorana score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25070"/>
            <a:ext cx="8023031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6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068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any questions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keep it for yourself…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I’m not 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59" y="2806338"/>
            <a:ext cx="3892731" cy="13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52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424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Тема Office</vt:lpstr>
      <vt:lpstr>Risk Factors for cancer associated thrombosis</vt:lpstr>
      <vt:lpstr>Blood clotting</vt:lpstr>
      <vt:lpstr>Risk factors for cancer-associated thrombosis</vt:lpstr>
      <vt:lpstr>Risk factors for cancer-associated thrombosis</vt:lpstr>
      <vt:lpstr>Risk factors for cancer-associated thrombosis</vt:lpstr>
      <vt:lpstr>Thrombosis is a leading cause of illness and death among people with cancer</vt:lpstr>
      <vt:lpstr>Strategies to reduce risk thrombosis in cancer</vt:lpstr>
      <vt:lpstr>Risk assessment: Khorana score</vt:lpstr>
      <vt:lpstr>If you have any questions please keep it for yourself… I’m not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associated thrombosis</dc:title>
  <dc:creator>Selma</dc:creator>
  <cp:lastModifiedBy>Selma</cp:lastModifiedBy>
  <cp:revision>8</cp:revision>
  <dcterms:created xsi:type="dcterms:W3CDTF">2022-09-12T08:27:18Z</dcterms:created>
  <dcterms:modified xsi:type="dcterms:W3CDTF">2022-09-12T10:25:19Z</dcterms:modified>
</cp:coreProperties>
</file>