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11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84287-D2BE-4E59-AD20-B03585DCB1A5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EFB36-4586-49DD-8688-15DC477CB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73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Содержит</a:t>
            </a:r>
            <a:r>
              <a:rPr lang="ru-RU" baseline="0" dirty="0" smtClean="0"/>
              <a:t> словарь медицинских терминов.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EFB36-4586-49DD-8688-15DC477CB0B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256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Оптимизация</a:t>
            </a:r>
            <a:r>
              <a:rPr lang="ru-RU" baseline="0" dirty="0" smtClean="0"/>
              <a:t> текста и проверка на анти</a:t>
            </a:r>
            <a:r>
              <a:rPr lang="en-US" baseline="0" dirty="0" smtClean="0"/>
              <a:t>-</a:t>
            </a:r>
            <a:r>
              <a:rPr lang="ru-RU" baseline="0" dirty="0" smtClean="0"/>
              <a:t>плагиат.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EFB36-4586-49DD-8688-15DC477CB0B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001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Осуществляет</a:t>
            </a:r>
            <a:r>
              <a:rPr lang="ru-RU" baseline="0" dirty="0" smtClean="0"/>
              <a:t> подсчёт длины предложений.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EFB36-4586-49DD-8688-15DC477CB0B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434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https://chrome.google.com/webstore/detail/vimbox-%D0%BF%D0%B5%D1%80%D0%B5%D0%B2%D0%BE%D0%B4%D1%87%D0%B8%D0%BA-%D0%BE%D1%82-skye/heeikiohkfkolhmdodhcjdklofmhmmhn?hl=ru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EFB36-4586-49DD-8688-15DC477CB0B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780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Ресурс</a:t>
            </a:r>
            <a:r>
              <a:rPr lang="ru-RU" baseline="0" dirty="0" smtClean="0"/>
              <a:t> с видео-материалами по анатомии.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EFB36-4586-49DD-8688-15DC477CB0B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574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Руководство</a:t>
            </a:r>
            <a:r>
              <a:rPr lang="ru-RU" baseline="0" dirty="0" smtClean="0"/>
              <a:t> по медицинскому переводу от международной ассоциации медицинских переводчиков.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EFB36-4586-49DD-8688-15DC477CB0B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781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Форум, посвящённый</a:t>
            </a:r>
            <a:r>
              <a:rPr lang="ru-RU" baseline="0" dirty="0" smtClean="0"/>
              <a:t> общению и просветительской деятельности между врачами и студентами-медиками.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EFB36-4586-49DD-8688-15DC477CB0B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082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EFB36-4586-49DD-8688-15DC477CB0B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01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Интересный и полезный словарь, в котором по каждому разделу можно найти актуальные термины.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EFB36-4586-49DD-8688-15DC477CB0B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884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Удобный</a:t>
            </a:r>
            <a:r>
              <a:rPr lang="ru-RU" baseline="0" dirty="0" smtClean="0"/>
              <a:t> словарь с модулем переводчика.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EFB36-4586-49DD-8688-15DC477CB0B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114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Онлайн-словарь с переводом в контексте.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EFB36-4586-49DD-8688-15DC477CB0B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893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Словарь медицинских терминов на английском языке. Слова представлены в алфавитном порядке,</a:t>
            </a:r>
            <a:r>
              <a:rPr lang="ru-RU" baseline="0" dirty="0" smtClean="0"/>
              <a:t> пояснения к ним даются на английском языке.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EFB36-4586-49DD-8688-15DC477CB0B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888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Подробный</a:t>
            </a:r>
            <a:r>
              <a:rPr lang="ru-RU" baseline="0" dirty="0" smtClean="0"/>
              <a:t> словарь медицинских терминов с классической поисковой системой, а также поиском по алфавиту.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EFB36-4586-49DD-8688-15DC477CB0B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106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Онлайн-сервис на основе искусственного интеллекта. Помогает эффективнее и продуктивнее писать на английском языке и выдаёт рекомендации по поводу правильности,</a:t>
            </a:r>
            <a:r>
              <a:rPr lang="ru-RU" baseline="0" dirty="0" smtClean="0"/>
              <a:t> чёткости, увлекательности и тона текста. Данный сервис поможет найти ошибки, обоснует их, а также укажет варианты исправления.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EFB36-4586-49DD-8688-15DC477CB0B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256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Технология улучшения языка.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EFB36-4586-49DD-8688-15DC477CB0B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53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Программа</a:t>
            </a:r>
            <a:r>
              <a:rPr lang="ru-RU" baseline="0" dirty="0" smtClean="0"/>
              <a:t> для проверки грамматики и орфографии.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EFB36-4586-49DD-8688-15DC477CB0B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366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6E57-8F37-4FA9-887F-51C3250BE5B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CB37-E976-4FE8-8DED-A070E1E05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629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6E57-8F37-4FA9-887F-51C3250BE5B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CB37-E976-4FE8-8DED-A070E1E05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704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6E57-8F37-4FA9-887F-51C3250BE5B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CB37-E976-4FE8-8DED-A070E1E05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19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6E57-8F37-4FA9-887F-51C3250BE5B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CB37-E976-4FE8-8DED-A070E1E05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15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6E57-8F37-4FA9-887F-51C3250BE5B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CB37-E976-4FE8-8DED-A070E1E05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6E57-8F37-4FA9-887F-51C3250BE5B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CB37-E976-4FE8-8DED-A070E1E05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961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6E57-8F37-4FA9-887F-51C3250BE5B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CB37-E976-4FE8-8DED-A070E1E05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79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6E57-8F37-4FA9-887F-51C3250BE5B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CB37-E976-4FE8-8DED-A070E1E05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75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6E57-8F37-4FA9-887F-51C3250BE5B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CB37-E976-4FE8-8DED-A070E1E05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792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6E57-8F37-4FA9-887F-51C3250BE5B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CB37-E976-4FE8-8DED-A070E1E05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6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6E57-8F37-4FA9-887F-51C3250BE5B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CB37-E976-4FE8-8DED-A070E1E05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27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56E57-8F37-4FA9-887F-51C3250BE5B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ACB37-E976-4FE8-8DED-A070E1E05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94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36982" y="1413385"/>
            <a:ext cx="7398327" cy="344645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2936240" algn="ctr">
              <a:lnSpc>
                <a:spcPts val="6700"/>
              </a:lnSpc>
              <a:spcBef>
                <a:spcPts val="75"/>
              </a:spcBef>
            </a:pPr>
            <a:r>
              <a:rPr lang="ru-RU" sz="3600" b="1" spc="-8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 – 10 бесплатных онлайн ресурсов для начинающих переводчиков</a:t>
            </a:r>
            <a:endParaRPr sz="3600" b="1" spc="-125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35453" y="6273225"/>
            <a:ext cx="3256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Ошкин Всеволод</a:t>
            </a:r>
            <a:endParaRPr lang="ru-RU" sz="32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32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6073" y="429605"/>
            <a:ext cx="11055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ДЛЯ ПРОВЕРКИ ГРАММАТИКИ</a:t>
            </a:r>
            <a:endParaRPr lang="ru-RU" sz="3600" b="1" u="sng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5" y="5315189"/>
            <a:ext cx="7294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www.grammarly.com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408" y="2261500"/>
            <a:ext cx="5237748" cy="261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3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6073" y="429605"/>
            <a:ext cx="11055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ДЛЯ ПРОВЕРКИ ГРАММАТИКИ</a:t>
            </a:r>
            <a:endParaRPr lang="ru-RU" sz="3600" b="1" u="sng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1525" y="6023236"/>
            <a:ext cx="93354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://www.gingersoftware.com/grammarcheck/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862" y="1844736"/>
            <a:ext cx="5639456" cy="389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6073" y="429605"/>
            <a:ext cx="11055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ДЛЯ ПРОВЕРКИ ГРАММАТИКИ</a:t>
            </a:r>
            <a:endParaRPr lang="ru-RU" sz="3600" b="1" u="sng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8323" y="6077590"/>
            <a:ext cx="7294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www.onlinecorrection.com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9328" y="1913844"/>
            <a:ext cx="6810524" cy="39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4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6073" y="429605"/>
            <a:ext cx="11055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ДЛЯ ПРОВЕРКИ ГРАММАТИКИ</a:t>
            </a:r>
            <a:endParaRPr lang="ru-RU" sz="3600" b="1" u="sng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7239" y="5706799"/>
            <a:ext cx="7294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www.smallseotools.com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6156" y="1935890"/>
            <a:ext cx="7560949" cy="346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7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6073" y="429605"/>
            <a:ext cx="11055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ДЛЯ ПРОВЕРКИ ГРАММАТИКИ</a:t>
            </a:r>
            <a:endParaRPr lang="ru-RU" sz="3600" b="1" u="sng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2228" y="5770969"/>
            <a:ext cx="7294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www.virtualwritingtutor.com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2004" y="1737382"/>
            <a:ext cx="6795144" cy="403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0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5651" y="397521"/>
            <a:ext cx="1105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ONLINE-</a:t>
            </a:r>
            <a:r>
              <a:rPr lang="ru-RU" sz="36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ПЕРЕВОДЧИКИ</a:t>
            </a:r>
            <a:endParaRPr lang="ru-RU" sz="3600" b="1" u="sng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1688" y="6011882"/>
            <a:ext cx="7294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://deepl.com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579" y="1237104"/>
            <a:ext cx="97536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9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5651" y="397521"/>
            <a:ext cx="1105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ONLINE-</a:t>
            </a:r>
            <a:r>
              <a:rPr lang="ru-RU" sz="36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ПЕРЕВОДЧИКИ</a:t>
            </a:r>
            <a:endParaRPr lang="ru-RU" sz="3600" b="1" u="sng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7008" y="5610547"/>
            <a:ext cx="729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756" y="1441373"/>
            <a:ext cx="5701716" cy="34490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1688" y="6011882"/>
            <a:ext cx="7294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://vimbox.skyeng.ru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1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5651" y="397521"/>
            <a:ext cx="1105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РЕСУРСЫ</a:t>
            </a:r>
            <a:endParaRPr lang="ru-RU" sz="3600" b="1" u="sng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4124" y="5152993"/>
            <a:ext cx="7294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www.medlineplus.gov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608" y="1875234"/>
            <a:ext cx="5715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1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5651" y="397521"/>
            <a:ext cx="1105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РЕСУРСЫ</a:t>
            </a:r>
            <a:endParaRPr lang="ru-RU" sz="3600" b="1" u="sng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6959" y="6023452"/>
            <a:ext cx="85333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://medlineplus.gov/ency/encyclopedia_A.htm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959" y="1165675"/>
            <a:ext cx="7942213" cy="485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9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5651" y="397521"/>
            <a:ext cx="1105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РЕСУРСЫ</a:t>
            </a:r>
            <a:endParaRPr lang="ru-RU" sz="3600" b="1" u="sng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0166" y="5674715"/>
            <a:ext cx="7294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gufo.me/</a:t>
            </a:r>
            <a:r>
              <a:rPr lang="en-US" sz="3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dict</a:t>
            </a:r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en-US" sz="3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ruen_medical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09" y="1718259"/>
            <a:ext cx="110394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9916" y="561474"/>
            <a:ext cx="107321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</a:t>
            </a:r>
            <a:b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– </a:t>
            </a:r>
            <a: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словари</a:t>
            </a:r>
            <a:b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Инструменты для проверки грамматики</a:t>
            </a:r>
            <a:b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– </a:t>
            </a:r>
            <a: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переводчики</a:t>
            </a:r>
            <a:b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Другие полезные ресурсы</a:t>
            </a:r>
            <a:b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5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5651" y="397521"/>
            <a:ext cx="1105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РЕСУРСЫ</a:t>
            </a:r>
            <a:endParaRPr lang="ru-RU" sz="3600" b="1" u="sng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9914" y="5835137"/>
            <a:ext cx="8549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://www.imiaweb.org/uploads/pages/438.pdf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459" y="1137751"/>
            <a:ext cx="7751489" cy="469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1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5651" y="397521"/>
            <a:ext cx="1105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РЕСУРСЫ</a:t>
            </a:r>
            <a:endParaRPr lang="ru-RU" sz="3600" b="1" u="sng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7850" y="5754926"/>
            <a:ext cx="7294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www.forums.studentdoctor.net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019" y="1271290"/>
            <a:ext cx="9211190" cy="431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1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5651" y="397521"/>
            <a:ext cx="1105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РЕСУРСЫ</a:t>
            </a:r>
            <a:endParaRPr lang="ru-RU" sz="3600" b="1" u="sng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0640" y="6094993"/>
            <a:ext cx="7294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www.sermo.com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068" y="1501794"/>
            <a:ext cx="1014187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1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5651" y="397521"/>
            <a:ext cx="1105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РЕСУРСЫ</a:t>
            </a:r>
            <a:endParaRPr lang="ru-RU" sz="3600" b="1" u="sng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7008" y="5610547"/>
            <a:ext cx="7294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://www.innerbody.com/htm/body.html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350" y="1329991"/>
            <a:ext cx="7698714" cy="419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524" y="647939"/>
            <a:ext cx="1105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812" y="1754040"/>
            <a:ext cx="8135353" cy="464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36073" y="413563"/>
            <a:ext cx="1105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- </a:t>
            </a:r>
            <a:r>
              <a:rPr lang="ru-RU" sz="36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СЛОВАРИ</a:t>
            </a:r>
            <a:endParaRPr lang="ru-RU" sz="3600" b="1" u="sng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648" y="1473457"/>
            <a:ext cx="7732295" cy="3911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2491" y="5514294"/>
            <a:ext cx="55666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https://www.thefreedictionary.com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07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5025" y="583738"/>
            <a:ext cx="1105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- </a:t>
            </a:r>
            <a:r>
              <a:rPr lang="ru-RU" sz="36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СЛОВАРИ</a:t>
            </a:r>
            <a:endParaRPr lang="ru-RU" sz="3600" b="1" u="sng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884" y="1813807"/>
            <a:ext cx="6176211" cy="35958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4597" y="5409654"/>
            <a:ext cx="55666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www.multitran.ru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9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6073" y="413563"/>
            <a:ext cx="1105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- </a:t>
            </a:r>
            <a:r>
              <a:rPr lang="ru-RU" sz="36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СЛОВАРИ</a:t>
            </a:r>
            <a:endParaRPr lang="ru-RU" sz="3600" b="1" u="sng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4267" y="5514295"/>
            <a:ext cx="55666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https://dictionary.cambridge.org/ru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036" y="1394126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6073" y="413563"/>
            <a:ext cx="1105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- </a:t>
            </a:r>
            <a:r>
              <a:rPr lang="ru-RU" sz="36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СЛОВАРИ</a:t>
            </a:r>
            <a:endParaRPr lang="ru-RU" sz="3600" b="1" u="sng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0426" y="6040019"/>
            <a:ext cx="55666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www.rutoen.com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2779" y="1301808"/>
            <a:ext cx="9165611" cy="449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6073" y="413563"/>
            <a:ext cx="1105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- </a:t>
            </a:r>
            <a:r>
              <a:rPr lang="ru-RU" sz="36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СЛОВАРИ</a:t>
            </a:r>
            <a:endParaRPr lang="ru-RU" sz="3600" b="1" u="sng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1151" y="5521106"/>
            <a:ext cx="55666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www.medicinenet.com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723" y="1609223"/>
            <a:ext cx="6866623" cy="363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1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6073" y="413563"/>
            <a:ext cx="1105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- </a:t>
            </a:r>
            <a:r>
              <a:rPr lang="ru-RU" sz="36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СЛОВАРИ</a:t>
            </a:r>
            <a:endParaRPr lang="ru-RU" sz="3600" b="1" u="sng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7008" y="5610547"/>
            <a:ext cx="7294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www.online-medical-dictionary.org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2939" y="1473457"/>
            <a:ext cx="7858125" cy="385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5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6073" y="429605"/>
            <a:ext cx="11055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ДЛЯ ПРОВЕРКИ ГРАММАТИКИ</a:t>
            </a:r>
            <a:endParaRPr lang="ru-RU" sz="3600" b="1" u="sng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0635" y="5652313"/>
            <a:ext cx="9743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://www.microsoft.com/ru-ru/microsoft-365/word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0" y="2059539"/>
            <a:ext cx="5715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329</Words>
  <Application>Microsoft Office PowerPoint</Application>
  <PresentationFormat>Широкоэкранный</PresentationFormat>
  <Paragraphs>77</Paragraphs>
  <Slides>24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Всеволод Ошкин</dc:creator>
  <cp:lastModifiedBy>Всеволод Ошкин</cp:lastModifiedBy>
  <cp:revision>25</cp:revision>
  <dcterms:created xsi:type="dcterms:W3CDTF">2022-08-15T07:55:49Z</dcterms:created>
  <dcterms:modified xsi:type="dcterms:W3CDTF">2022-08-24T12:48:04Z</dcterms:modified>
</cp:coreProperties>
</file>