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0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1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1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5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4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8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6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4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6C3F1F-FB6B-4176-974F-0A62A192B1E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0F9FE30-F271-4272-9798-2A517641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B58CB-0045-0A9E-420C-C87FE978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83" y="1965262"/>
            <a:ext cx="11243233" cy="2677648"/>
          </a:xfrm>
        </p:spPr>
        <p:txBody>
          <a:bodyPr/>
          <a:lstStyle/>
          <a:p>
            <a:pPr algn="ctr"/>
            <a:r>
              <a:rPr lang="en-US" sz="6600" dirty="0"/>
              <a:t>OCULAR IMMUNE SYSTEM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49D47B-B7EE-364E-4164-0A75ABD62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87" y="4777381"/>
            <a:ext cx="9288927" cy="1435161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Anna Kravchenko</a:t>
            </a:r>
          </a:p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ophthalmologist</a:t>
            </a:r>
          </a:p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of Lomonosov MSU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6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14779B-3982-9C43-DAC6-28616A09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260"/>
            <a:ext cx="10387128" cy="62435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C81F8-E762-F662-6127-76B51362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457" y="2738527"/>
            <a:ext cx="3292338" cy="2286191"/>
          </a:xfrm>
          <a:prstGeom prst="rect">
            <a:avLst/>
          </a:prstGeom>
          <a:ln w="19050">
            <a:solidFill>
              <a:srgbClr val="242852"/>
            </a:solidFill>
          </a:ln>
        </p:spPr>
      </p:pic>
    </p:spTree>
    <p:extLst>
      <p:ext uri="{BB962C8B-B14F-4D97-AF65-F5344CB8AC3E}">
        <p14:creationId xmlns:p14="http://schemas.microsoft.com/office/powerpoint/2010/main" val="427630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79359-9CD6-6AC1-1815-CEE9DFD1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0"/>
            <a:ext cx="11250706" cy="68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C9B425-8144-ACC6-A2DF-763AB870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0"/>
            <a:ext cx="11304494" cy="68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7495A-19DF-E305-89BC-2CA8A1C4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1"/>
            <a:ext cx="11367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2543D0-574B-B128-F7F8-32F8BF85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0" y="0"/>
            <a:ext cx="11340445" cy="68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DD288-3A82-C9D0-CC3F-7F0EE852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8" y="0"/>
            <a:ext cx="11227324" cy="68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</TotalTime>
  <Words>10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OCULAR IMMUNE SYSTEM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IMMUNE SYSTEM</dc:title>
  <dc:creator>Anna Kravchenko</dc:creator>
  <cp:lastModifiedBy>Anna Kravchenko</cp:lastModifiedBy>
  <cp:revision>5</cp:revision>
  <dcterms:created xsi:type="dcterms:W3CDTF">2022-08-26T19:07:25Z</dcterms:created>
  <dcterms:modified xsi:type="dcterms:W3CDTF">2022-08-26T19:30:21Z</dcterms:modified>
</cp:coreProperties>
</file>